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  <p:sldMasterId id="2147484552" r:id="rId5"/>
  </p:sldMasterIdLst>
  <p:notesMasterIdLst>
    <p:notesMasterId r:id="rId19"/>
  </p:notesMasterIdLst>
  <p:handoutMasterIdLst>
    <p:handoutMasterId r:id="rId20"/>
  </p:handoutMasterIdLst>
  <p:sldIdLst>
    <p:sldId id="1706" r:id="rId6"/>
    <p:sldId id="1605" r:id="rId7"/>
    <p:sldId id="1707" r:id="rId8"/>
    <p:sldId id="1709" r:id="rId9"/>
    <p:sldId id="1708" r:id="rId10"/>
    <p:sldId id="286" r:id="rId11"/>
    <p:sldId id="277" r:id="rId12"/>
    <p:sldId id="1711" r:id="rId13"/>
    <p:sldId id="1712" r:id="rId14"/>
    <p:sldId id="265" r:id="rId15"/>
    <p:sldId id="283" r:id="rId16"/>
    <p:sldId id="261" r:id="rId17"/>
    <p:sldId id="260" r:id="rId18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C7B7869-5BFF-C84B-ACF3-A09D050470B1}">
          <p14:sldIdLst>
            <p14:sldId id="1706"/>
            <p14:sldId id="1605"/>
          </p14:sldIdLst>
        </p14:section>
        <p14:section name="body" id="{28A64FAC-A435-B547-8112-C50128F27900}">
          <p14:sldIdLst>
            <p14:sldId id="1707"/>
            <p14:sldId id="1709"/>
            <p14:sldId id="1708"/>
            <p14:sldId id="286"/>
            <p14:sldId id="277"/>
            <p14:sldId id="1711"/>
            <p14:sldId id="1712"/>
            <p14:sldId id="265"/>
          </p14:sldIdLst>
        </p14:section>
        <p14:section name="outro" id="{A7071F39-36A1-6447-9B46-09ADFEF9D31F}">
          <p14:sldIdLst>
            <p14:sldId id="283"/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A18"/>
    <a:srgbClr val="2D2D30"/>
    <a:srgbClr val="2F2F2F"/>
    <a:srgbClr val="787878"/>
    <a:srgbClr val="595959"/>
    <a:srgbClr val="A6A6A6"/>
    <a:srgbClr val="7F7F7F"/>
    <a:srgbClr val="00BCF2"/>
    <a:srgbClr val="FFFFFF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9761" autoAdjust="0"/>
    <p:restoredTop sz="64706" autoAdjust="0"/>
  </p:normalViewPr>
  <p:slideViewPr>
    <p:cSldViewPr snapToGrid="0">
      <p:cViewPr varScale="1">
        <p:scale>
          <a:sx n="96" d="100"/>
          <a:sy n="96" d="100"/>
        </p:scale>
        <p:origin x="808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984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3/14/21 12:05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3/14/21 12:05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3/14/21 12:05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7494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3/14/21 12:05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2595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1. In the tab, a JavaScript call is made to `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getAuthToken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()`. This tells Microsoft Teams to obtain an authentication token for the tab application.</a:t>
            </a: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2. If this is the first time the current user has used your tab application, there's a request prompt to consent if consent is required or to handle step-up authentication such as two-factor authentication.</a:t>
            </a: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3. Microsoft Teams requests the tab application token from the Azure AD endpoint for the current user.</a:t>
            </a: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4. Azure AD sends the tab application token to the Microsoft Teams application.</a:t>
            </a: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5. Microsoft Teams sends the tab application token to the tab as part of the result object returned by the `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getAuthToken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()` call.</a:t>
            </a: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6. The token is parsed in the tab application using JavaScript, to extract required information, such as the user's email address.</a:t>
            </a:r>
          </a:p>
          <a:p>
            <a:b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</a:br>
            <a:endParaRPr lang="en-US" sz="900" b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3/14/21 12:22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90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3/14/21 12:27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631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3/14/21 12:42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88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3/14/21 12:05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684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3/14/21 12:05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355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3/14/21 12:05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3/14/21 12:05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jp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897" y="296897"/>
            <a:ext cx="11375536" cy="762786"/>
          </a:xfrm>
        </p:spPr>
        <p:txBody>
          <a:bodyPr lIns="146304" tIns="91440" rIns="146304" bIns="91440"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190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190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8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8">
          <p15:clr>
            <a:srgbClr val="5ACBF0"/>
          </p15:clr>
        </p15:guide>
        <p15:guide id="2" orient="horz" pos="302">
          <p15:clr>
            <a:srgbClr val="5ACBF0"/>
          </p15:clr>
        </p15:guide>
        <p15:guide id="3" pos="7546">
          <p15:clr>
            <a:srgbClr val="5ACBF0"/>
          </p15:clr>
        </p15:guide>
        <p15:guide id="4" orient="horz" pos="410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8279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04238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587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F11DA543-0F9E-4B04-892C-D65049C57D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2064" y="0"/>
            <a:ext cx="10494411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9822E0-3943-4958-9602-E81F85DC44DB}"/>
              </a:ext>
            </a:extLst>
          </p:cNvPr>
          <p:cNvSpPr/>
          <p:nvPr userDrawn="1"/>
        </p:nvSpPr>
        <p:spPr bwMode="auto">
          <a:xfrm>
            <a:off x="0" y="0"/>
            <a:ext cx="6295869" cy="6994525"/>
          </a:xfrm>
          <a:prstGeom prst="rect">
            <a:avLst/>
          </a:prstGeom>
          <a:gradFill flip="none" rotWithShape="1">
            <a:gsLst>
              <a:gs pos="56000">
                <a:srgbClr val="E5E5E4">
                  <a:lumMod val="65000"/>
                  <a:lumOff val="35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21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2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3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90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76674566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276925075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455459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178910899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697397356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53965991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5527103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4621044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460554" y="1631569"/>
            <a:ext cx="5537772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5: two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5527100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60554" y="5026024"/>
            <a:ext cx="5537771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6916366" y="1997075"/>
            <a:ext cx="461364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56941179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844739618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22593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91799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97250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256288972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6372818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5416254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8271565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821118101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48388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674394896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93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80442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635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  <p:sldLayoutId id="2147484549" r:id="rId27"/>
    <p:sldLayoutId id="2147484550" r:id="rId28"/>
    <p:sldLayoutId id="2147484551" r:id="rId2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97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54" r:id="rId2"/>
    <p:sldLayoutId id="2147484555" r:id="rId3"/>
    <p:sldLayoutId id="2147484556" r:id="rId4"/>
    <p:sldLayoutId id="2147484557" r:id="rId5"/>
    <p:sldLayoutId id="2147484558" r:id="rId6"/>
    <p:sldLayoutId id="2147484559" r:id="rId7"/>
    <p:sldLayoutId id="2147484560" r:id="rId8"/>
    <p:sldLayoutId id="2147484561" r:id="rId9"/>
    <p:sldLayoutId id="2147484562" r:id="rId10"/>
    <p:sldLayoutId id="2147484563" r:id="rId11"/>
    <p:sldLayoutId id="2147484564" r:id="rId12"/>
    <p:sldLayoutId id="2147484565" r:id="rId13"/>
    <p:sldLayoutId id="2147484566" r:id="rId14"/>
    <p:sldLayoutId id="2147484567" r:id="rId15"/>
    <p:sldLayoutId id="2147484568" r:id="rId16"/>
    <p:sldLayoutId id="2147484569" r:id="rId17"/>
    <p:sldLayoutId id="2147484570" r:id="rId18"/>
    <p:sldLayoutId id="2147484571" r:id="rId19"/>
    <p:sldLayoutId id="2147484572" r:id="rId20"/>
    <p:sldLayoutId id="2147484573" r:id="rId21"/>
    <p:sldLayoutId id="2147484574" r:id="rId22"/>
    <p:sldLayoutId id="2147484575" r:id="rId23"/>
    <p:sldLayoutId id="2147484576" r:id="rId2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ogin.microsoftonline.com/%7btenant-id%7d/oauth2/v2.0/toke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50A6-31FD-439C-BB09-044C3BD47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32" y="1780133"/>
            <a:ext cx="5889625" cy="3434257"/>
          </a:xfrm>
        </p:spPr>
        <p:txBody>
          <a:bodyPr/>
          <a:lstStyle/>
          <a:p>
            <a:r>
              <a:rPr lang="en-US" dirty="0"/>
              <a:t>Microsoft Teams – Authentication and Single Sign-on (SSO) with tabs &amp; bots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B0493-1FB0-43EB-BC78-E853B3770F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032" y="5214390"/>
            <a:ext cx="8527440" cy="730183"/>
          </a:xfrm>
        </p:spPr>
        <p:txBody>
          <a:bodyPr/>
          <a:lstStyle/>
          <a:p>
            <a:r>
              <a:rPr lang="en-US" dirty="0"/>
              <a:t>Single sign-on (SSO) with Microsoft Teams tabs</a:t>
            </a:r>
          </a:p>
        </p:txBody>
      </p:sp>
    </p:spTree>
    <p:extLst>
      <p:ext uri="{BB962C8B-B14F-4D97-AF65-F5344CB8AC3E}">
        <p14:creationId xmlns:p14="http://schemas.microsoft.com/office/powerpoint/2010/main" val="101689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86474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6DC1DD7-AB14-4DCF-855A-358C7CE4B7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7091" y="0"/>
            <a:ext cx="6549384" cy="69945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9" y="2621905"/>
            <a:ext cx="4234184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1600" dirty="0"/>
              <a:t>Understand the SSO authentication flow</a:t>
            </a:r>
          </a:p>
          <a:p>
            <a:pPr>
              <a:spcBef>
                <a:spcPts val="1200"/>
              </a:spcBef>
            </a:pPr>
            <a:endParaRPr lang="en-US" sz="1600" dirty="0"/>
          </a:p>
          <a:p>
            <a:pPr>
              <a:spcBef>
                <a:spcPts val="1200"/>
              </a:spcBef>
            </a:pPr>
            <a:r>
              <a:rPr lang="en-US" sz="1600" dirty="0"/>
              <a:t>Configure the Azure AD application for SSO with Microsoft Teams tabs</a:t>
            </a:r>
          </a:p>
          <a:p>
            <a:pPr>
              <a:spcBef>
                <a:spcPts val="1200"/>
              </a:spcBef>
            </a:pPr>
            <a:endParaRPr lang="en-US" sz="1600" dirty="0"/>
          </a:p>
          <a:p>
            <a:pPr>
              <a:spcBef>
                <a:spcPts val="1200"/>
              </a:spcBef>
            </a:pPr>
            <a:r>
              <a:rPr lang="en-US" sz="1600" dirty="0"/>
              <a:t>Implement SSO in Microsoft Teams tabs</a:t>
            </a:r>
          </a:p>
        </p:txBody>
      </p:sp>
    </p:spTree>
    <p:extLst>
      <p:ext uri="{BB962C8B-B14F-4D97-AF65-F5344CB8AC3E}">
        <p14:creationId xmlns:p14="http://schemas.microsoft.com/office/powerpoint/2010/main" val="327621860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7" y="960438"/>
            <a:ext cx="3298789" cy="917575"/>
          </a:xfrm>
        </p:spPr>
        <p:txBody>
          <a:bodyPr/>
          <a:lstStyle/>
          <a:p>
            <a:r>
              <a:rPr lang="en-US" sz="2800" dirty="0"/>
              <a:t>Overview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7" y="2574721"/>
            <a:ext cx="5097463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Understand the SSO authentication flow</a:t>
            </a:r>
          </a:p>
          <a:p>
            <a:pPr>
              <a:spcBef>
                <a:spcPts val="1200"/>
              </a:spcBef>
            </a:pPr>
            <a:endParaRPr lang="en-US" sz="2000" dirty="0"/>
          </a:p>
          <a:p>
            <a:pPr>
              <a:spcBef>
                <a:spcPts val="1200"/>
              </a:spcBef>
            </a:pPr>
            <a:r>
              <a:rPr lang="en-US" sz="2000" dirty="0"/>
              <a:t>Configure the Azure AD application for SSO with Microsoft Teams tabs</a:t>
            </a:r>
          </a:p>
          <a:p>
            <a:pPr>
              <a:spcBef>
                <a:spcPts val="1200"/>
              </a:spcBef>
            </a:pPr>
            <a:endParaRPr lang="en-US" sz="2000" dirty="0"/>
          </a:p>
          <a:p>
            <a:pPr>
              <a:spcBef>
                <a:spcPts val="1200"/>
              </a:spcBef>
            </a:pPr>
            <a:r>
              <a:rPr lang="en-US" sz="2000" dirty="0"/>
              <a:t>Implement SSO in Microsoft Teams tabs</a:t>
            </a:r>
          </a:p>
        </p:txBody>
      </p:sp>
      <p:pic>
        <p:nvPicPr>
          <p:cNvPr id="6" name="Picture 5" descr="A person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30367F61-06EB-468E-A286-8CF474339E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99" r="11517"/>
          <a:stretch/>
        </p:blipFill>
        <p:spPr>
          <a:xfrm>
            <a:off x="6193971" y="0"/>
            <a:ext cx="624250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73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BF537-7F86-6B49-9287-1F275645F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SSO in Microsoft Teams tabs</a:t>
            </a:r>
          </a:p>
        </p:txBody>
      </p:sp>
    </p:spTree>
    <p:extLst>
      <p:ext uri="{BB962C8B-B14F-4D97-AF65-F5344CB8AC3E}">
        <p14:creationId xmlns:p14="http://schemas.microsoft.com/office/powerpoint/2010/main" val="380349568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CA210-8F23-5B40-BA05-170BA41EC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Microsoft Teams can't prompt for to consent Microsoft Graph permissions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DCE3FD-4EE4-534D-814B-89C216AD16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2154436"/>
          </a:xfrm>
        </p:spPr>
        <p:txBody>
          <a:bodyPr/>
          <a:lstStyle/>
          <a:p>
            <a:r>
              <a:rPr lang="en-US" dirty="0"/>
              <a:t>Microsoft Teams apps can use SSO to call Microsoft Graph</a:t>
            </a:r>
          </a:p>
          <a:p>
            <a:endParaRPr lang="en-US" dirty="0"/>
          </a:p>
          <a:p>
            <a:r>
              <a:rPr lang="en-US" dirty="0"/>
              <a:t>Tabs first trigger the Microsoft Teams client to obtain the </a:t>
            </a:r>
            <a:r>
              <a:rPr lang="en-US" i="1" dirty="0"/>
              <a:t>bootstrap/ID token </a:t>
            </a:r>
            <a:r>
              <a:rPr lang="en-US" dirty="0"/>
              <a:t>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getAuthToken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/>
          </a:p>
          <a:p>
            <a:r>
              <a:rPr lang="en-US" dirty="0"/>
              <a:t>Bootstrap token exchanged with Azure AD for an access token used to call Microsoft Graph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76602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6E847B-E733-ED4F-B231-10CD1BDFD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SSO in Microsoft Teams tabs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1078AF8-0341-084A-8215-A3D9FC649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254" y="1395960"/>
            <a:ext cx="10579966" cy="559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0850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962C81-0BFF-BF4D-94C7-2A039CA56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 &amp; Microsoft Graph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8FCC88-E405-F54E-BDA6-F9DFA23933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3754874"/>
          </a:xfrm>
        </p:spPr>
        <p:txBody>
          <a:bodyPr/>
          <a:lstStyle/>
          <a:p>
            <a:r>
              <a:rPr lang="en-US" dirty="0"/>
              <a:t>Microsoft Teams clients are limited in prompting for user consent to the OpenID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profile</a:t>
            </a:r>
            <a:r>
              <a:rPr lang="en-US" dirty="0"/>
              <a:t> permission</a:t>
            </a:r>
          </a:p>
          <a:p>
            <a:endParaRPr lang="en-US" dirty="0"/>
          </a:p>
          <a:p>
            <a:r>
              <a:rPr lang="en-US" dirty="0"/>
              <a:t>	 Microsoft Teams clients can’t prompt user for consent to Microsoft Graph permissions</a:t>
            </a:r>
          </a:p>
          <a:p>
            <a:endParaRPr lang="en-US" dirty="0"/>
          </a:p>
          <a:p>
            <a:r>
              <a:rPr lang="en-US" dirty="0"/>
              <a:t>If user hasn’t consented to Microsoft Graph permission, when the bootstrap token is exchanged for an access token, Azure AD returns the error: </a:t>
            </a:r>
            <a:r>
              <a:rPr lang="en-US" b="1" dirty="0"/>
              <a:t>AADSTS65001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When your app receives this error code, it should gracefully handle the scenario with a fallback authorization system</a:t>
            </a:r>
          </a:p>
          <a:p>
            <a:endParaRPr lang="en-US" b="1" dirty="0"/>
          </a:p>
          <a:p>
            <a:r>
              <a:rPr lang="en-US" dirty="0"/>
              <a:t>	Launch popup dialog to prompt the user to consent to Microsoft Graph permissions</a:t>
            </a:r>
          </a:p>
        </p:txBody>
      </p:sp>
    </p:spTree>
    <p:extLst>
      <p:ext uri="{BB962C8B-B14F-4D97-AF65-F5344CB8AC3E}">
        <p14:creationId xmlns:p14="http://schemas.microsoft.com/office/powerpoint/2010/main" val="248035148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4762BBD-3EC9-462C-B191-7ED2D17219BC}"/>
              </a:ext>
            </a:extLst>
          </p:cNvPr>
          <p:cNvSpPr/>
          <p:nvPr/>
        </p:nvSpPr>
        <p:spPr bwMode="auto">
          <a:xfrm>
            <a:off x="6387548" y="1"/>
            <a:ext cx="6048928" cy="6994524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32651CD-5AA7-4950-B1AA-15ADA4F6F2D5}"/>
              </a:ext>
            </a:extLst>
          </p:cNvPr>
          <p:cNvSpPr txBox="1">
            <a:spLocks/>
          </p:cNvSpPr>
          <p:nvPr/>
        </p:nvSpPr>
        <p:spPr>
          <a:xfrm>
            <a:off x="439911" y="2557446"/>
            <a:ext cx="5609016" cy="26961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24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600" dirty="0"/>
              <a:t>Use the Microsoft Teams JavaScript SDK to obtain token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sz="1600" dirty="0"/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600" dirty="0"/>
              <a:t>Microsoft Teams will request an an ID token from Azure AD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sz="1600" dirty="0"/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600" dirty="0"/>
              <a:t>The token returned contains claims to identify the currently signed in user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sz="1600" dirty="0"/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600" dirty="0"/>
              <a:t>The token can’t be used to authorize Microsoft Graph requests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65137" y="632779"/>
            <a:ext cx="5753099" cy="820738"/>
          </a:xfrm>
        </p:spPr>
        <p:txBody>
          <a:bodyPr/>
          <a:lstStyle/>
          <a:p>
            <a:r>
              <a:rPr lang="en-US" dirty="0"/>
              <a:t>Obtain ID token from Microsoft Teams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573077" y="1915250"/>
            <a:ext cx="5719897" cy="2835392"/>
          </a:xfrm>
          <a:ln>
            <a:noFill/>
          </a:ln>
        </p:spPr>
        <p:txBody>
          <a:bodyPr lIns="91440" tIns="91440" rIns="91440" bIns="91440"/>
          <a:lstStyle/>
          <a:p>
            <a:r>
              <a:rPr lang="en-US" sz="16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microsoftTeams.authentication.getAuthToken</a:t>
            </a: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</a:p>
          <a:p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successCallback</a:t>
            </a: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: (result: string) =&gt; { </a:t>
            </a:r>
          </a:p>
          <a:p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this.ssoLoginSuccess</a:t>
            </a: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(result) </a:t>
            </a:r>
          </a:p>
          <a:p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failureCallback</a:t>
            </a: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: (error: string) =&gt; { </a:t>
            </a:r>
          </a:p>
          <a:p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this.ssoLoginFailure</a:t>
            </a: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(error) </a:t>
            </a:r>
          </a:p>
          <a:p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06674465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4762BBD-3EC9-462C-B191-7ED2D17219BC}"/>
              </a:ext>
            </a:extLst>
          </p:cNvPr>
          <p:cNvSpPr/>
          <p:nvPr/>
        </p:nvSpPr>
        <p:spPr bwMode="auto">
          <a:xfrm>
            <a:off x="0" y="3612505"/>
            <a:ext cx="12436476" cy="338202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32651CD-5AA7-4950-B1AA-15ADA4F6F2D5}"/>
              </a:ext>
            </a:extLst>
          </p:cNvPr>
          <p:cNvSpPr txBox="1">
            <a:spLocks/>
          </p:cNvSpPr>
          <p:nvPr/>
        </p:nvSpPr>
        <p:spPr>
          <a:xfrm>
            <a:off x="465138" y="1509141"/>
            <a:ext cx="11168993" cy="16373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24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400" dirty="0"/>
              <a:t>Use the ID token obtained by Microsoft Teams to obtain</a:t>
            </a:r>
            <a:br>
              <a:rPr lang="en-US" sz="2400" dirty="0"/>
            </a:br>
            <a:r>
              <a:rPr lang="en-US" sz="2400" dirty="0"/>
              <a:t>an access token that can be authorized to call Microsoft Graph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400" dirty="0"/>
              <a:t>Use the OAuth2 on-behalf-of flow to obtain a token to call Microsoft Graph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400" dirty="0"/>
              <a:t>This exchange must happen in a server-side API, not client-side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65138" y="632779"/>
            <a:ext cx="10030584" cy="410369"/>
          </a:xfrm>
        </p:spPr>
        <p:txBody>
          <a:bodyPr/>
          <a:lstStyle/>
          <a:p>
            <a:r>
              <a:rPr lang="en-US" dirty="0"/>
              <a:t>Exchange the ID token for an access token for Microsoft Teams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514562" y="3790122"/>
            <a:ext cx="10564255" cy="2850780"/>
          </a:xfrm>
          <a:ln>
            <a:noFill/>
          </a:ln>
        </p:spPr>
        <p:txBody>
          <a:bodyPr lIns="91440" tIns="91440" rIns="91440" bIns="91440"/>
          <a:lstStyle/>
          <a:p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HTTP POST 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https://login.microsoftonline.com/{tenant-id}/oauth2/v2.0/token</a:t>
            </a:r>
            <a:endParaRPr lang="en-US" sz="18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CONTENT-TYPE: application/x-www-form-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urlencoded</a:t>
            </a:r>
            <a:endParaRPr lang="en-US" sz="18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client_id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={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client_id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},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client_secret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={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client_secret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},</a:t>
            </a:r>
          </a:p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grant_type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urn:ietf:params:oauth:grant-type:jwt-bearer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requested_token_use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on_behalf_of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assertion={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sso_id_token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scope=profile 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openid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User.Read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Mail.Read</a:t>
            </a:r>
            <a:endParaRPr lang="en-US" sz="18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01420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2B3388-3592-AB46-93EE-94C3734D7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Microsoft’s Teams Toolkit &amp; SSO for tabs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1E4027-2CFA-1E42-A897-52929800FB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4370427"/>
          </a:xfrm>
        </p:spPr>
        <p:txBody>
          <a:bodyPr/>
          <a:lstStyle/>
          <a:p>
            <a:r>
              <a:rPr lang="en-US" dirty="0"/>
              <a:t>Microsoft Teams Toolkit contains </a:t>
            </a:r>
            <a:br>
              <a:rPr lang="en-US" dirty="0"/>
            </a:br>
            <a:r>
              <a:rPr lang="en-US" dirty="0"/>
              <a:t>project templates for creating</a:t>
            </a:r>
            <a:br>
              <a:rPr lang="en-US" dirty="0"/>
            </a:br>
            <a:r>
              <a:rPr lang="en-US" dirty="0"/>
              <a:t>tab projects that support SSO</a:t>
            </a:r>
          </a:p>
          <a:p>
            <a:endParaRPr lang="en-US" dirty="0"/>
          </a:p>
          <a:p>
            <a:r>
              <a:rPr lang="en-US" dirty="0"/>
              <a:t>Registers the Azure AD</a:t>
            </a:r>
            <a:br>
              <a:rPr lang="en-US" dirty="0"/>
            </a:br>
            <a:r>
              <a:rPr lang="en-US" dirty="0"/>
              <a:t>app required</a:t>
            </a:r>
          </a:p>
          <a:p>
            <a:endParaRPr lang="en-US" dirty="0"/>
          </a:p>
          <a:p>
            <a:r>
              <a:rPr lang="en-US" dirty="0"/>
              <a:t>Contains server-side API project </a:t>
            </a:r>
            <a:br>
              <a:rPr lang="en-US" dirty="0"/>
            </a:br>
            <a:r>
              <a:rPr lang="en-US" dirty="0"/>
              <a:t>to handle exchange of ID </a:t>
            </a:r>
            <a:br>
              <a:rPr lang="en-US" dirty="0"/>
            </a:br>
            <a:r>
              <a:rPr lang="en-US" dirty="0"/>
              <a:t>token for an access token to</a:t>
            </a:r>
            <a:br>
              <a:rPr lang="en-US" dirty="0"/>
            </a:br>
            <a:r>
              <a:rPr lang="en-US" dirty="0"/>
              <a:t>call Microsoft Graph</a:t>
            </a:r>
          </a:p>
          <a:p>
            <a:endParaRPr lang="en-US" dirty="0"/>
          </a:p>
          <a:p>
            <a:r>
              <a:rPr lang="en-US" dirty="0"/>
              <a:t>Contains tab project configured to obtain ID token from Teams</a:t>
            </a:r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EB86B32-6957-E54F-BFDA-2C3CFE50C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360" y="1220688"/>
            <a:ext cx="7721537" cy="455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12515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1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9820594E7B0041BAC4DECBBC892FF9" ma:contentTypeVersion="8" ma:contentTypeDescription="Create a new document." ma:contentTypeScope="" ma:versionID="a4814d1cc1d58eee3ea03778ca413c81">
  <xsd:schema xmlns:xsd="http://www.w3.org/2001/XMLSchema" xmlns:xs="http://www.w3.org/2001/XMLSchema" xmlns:p="http://schemas.microsoft.com/office/2006/metadata/properties" xmlns:ns2="61b79488-63fd-46f4-b1bf-09cb63d2085e" targetNamespace="http://schemas.microsoft.com/office/2006/metadata/properties" ma:root="true" ma:fieldsID="40fb5444c5ccb72d5b900b723022c04a" ns2:_="">
    <xsd:import namespace="61b79488-63fd-46f4-b1bf-09cb63d2085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b79488-63fd-46f4-b1bf-09cb63d208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1EE5866-A3ED-447F-9386-F25EB407268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1D25C1-2135-48C5-8BF1-D610241FBA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b79488-63fd-46f4-b1bf-09cb63d2085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A3C4BB6-DB8D-4070-8F7B-E5A2778ED62A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terms/"/>
    <ds:schemaRef ds:uri="61b79488-63fd-46f4-b1bf-09cb63d2085e"/>
    <ds:schemaRef ds:uri="http://purl.org/dc/elements/1.1/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940</Words>
  <Application>Microsoft Macintosh PowerPoint</Application>
  <PresentationFormat>Custom</PresentationFormat>
  <Paragraphs>102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Courier New</vt:lpstr>
      <vt:lpstr>Segoe UI</vt:lpstr>
      <vt:lpstr>Segoe UI Light</vt:lpstr>
      <vt:lpstr>Segoe UI Semibold</vt:lpstr>
      <vt:lpstr>Wingdings</vt:lpstr>
      <vt:lpstr>Office 365 PPT Template - 2017</vt:lpstr>
      <vt:lpstr>1_Office 365 PPT Template - 2017</vt:lpstr>
      <vt:lpstr>Microsoft Teams – Authentication and Single Sign-on (SSO) with tabs &amp; bots</vt:lpstr>
      <vt:lpstr>Overview</vt:lpstr>
      <vt:lpstr>Understanding SSO in Microsoft Teams tabs</vt:lpstr>
      <vt:lpstr>Microsoft Teams can't prompt for to consent Microsoft Graph permissions</vt:lpstr>
      <vt:lpstr>Understanding SSO in Microsoft Teams tabs</vt:lpstr>
      <vt:lpstr>Microsoft Teams &amp; Microsoft Graph</vt:lpstr>
      <vt:lpstr>Obtain ID token from Microsoft Teams</vt:lpstr>
      <vt:lpstr>Exchange the ID token for an access token for Microsoft Teams</vt:lpstr>
      <vt:lpstr>Microsoft’s Teams Toolkit &amp; SSO for tabs</vt:lpstr>
      <vt:lpstr>Demo</vt:lpstr>
      <vt:lpstr>Summary</vt:lpstr>
      <vt:lpstr>Thank you.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Connell</dc:creator>
  <cp:lastModifiedBy/>
  <cp:revision>1</cp:revision>
  <dcterms:created xsi:type="dcterms:W3CDTF">2020-02-10T14:19:06Z</dcterms:created>
  <dcterms:modified xsi:type="dcterms:W3CDTF">2021-03-14T16:57:25Z</dcterms:modified>
</cp:coreProperties>
</file>